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Default Extension="fntdata" ContentType="application/x-fontdata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0706100" cy="6026150"/>
  <p:notesSz cx="10706100" cy="6026150"/>
  <p:embeddedFontLst>
    <p:embeddedFont>
      <p:font typeface="Times New Roman" panose="00000000000000000000" pitchFamily="18" charset="1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font" Target="fonts/font1.fntdata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957" y="1868106"/>
            <a:ext cx="9100185" cy="12654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5915" y="3374644"/>
            <a:ext cx="7494270" cy="1506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5305" y="1386014"/>
            <a:ext cx="4657153" cy="397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13641" y="1386014"/>
            <a:ext cx="4657153" cy="397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305" y="241046"/>
            <a:ext cx="9635490" cy="964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305" y="1386014"/>
            <a:ext cx="9635490" cy="397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40074" y="5604319"/>
            <a:ext cx="3425952" cy="3013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5305" y="5604319"/>
            <a:ext cx="2462403" cy="3013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708392" y="5604319"/>
            <a:ext cx="2462403" cy="3013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701990" cy="6021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701990" cy="6021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3380" y="95284"/>
            <a:ext cx="10128609" cy="5926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1768" y="95284"/>
            <a:ext cx="10110221" cy="5926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1708" y="95284"/>
            <a:ext cx="10130281" cy="5926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5112" y="95284"/>
            <a:ext cx="10106877" cy="5926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1738" y="95284"/>
            <a:ext cx="10120251" cy="5926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5052" y="95284"/>
            <a:ext cx="10126937" cy="5926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5052" y="95284"/>
            <a:ext cx="10126937" cy="5926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8365" y="95284"/>
            <a:ext cx="10133624" cy="5926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2019-11-28T22:15:17Z</dcterms:created>
  <dcterms:modified xsi:type="dcterms:W3CDTF">2019-11-28T22:15:17Z</dcterms:modified>
</cp:coreProperties>
</file>